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"/>
  </p:notesMasterIdLst>
  <p:sldIdLst>
    <p:sldId id="257" r:id="rId2"/>
    <p:sldId id="291" r:id="rId3"/>
    <p:sldId id="292" r:id="rId4"/>
    <p:sldId id="31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3471" autoAdjust="0"/>
  </p:normalViewPr>
  <p:slideViewPr>
    <p:cSldViewPr>
      <p:cViewPr varScale="1">
        <p:scale>
          <a:sx n="60" d="100"/>
          <a:sy n="60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31148-D294-4911-AC6D-3719345CFA99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9706F-9AA5-41D4-8695-2633DA1DE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8132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9706F-9AA5-41D4-8695-2633DA1DEAC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7779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9706F-9AA5-41D4-8695-2633DA1DEAC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0564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9706F-9AA5-41D4-8695-2633DA1DEAC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7430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9604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913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38281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07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230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9658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9749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310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7869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2550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1617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7B3AD80C-6577-47C7-8C41-662DD7E447E3}" type="datetimeFigureOut">
              <a:rPr lang="ru-RU" smtClean="0"/>
              <a:pPr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87D7F37-83EC-4D2B-85DB-53DD40EEC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982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080119"/>
          </a:xfrm>
        </p:spPr>
        <p:txBody>
          <a:bodyPr>
            <a:normAutofit fontScale="90000"/>
          </a:bodyPr>
          <a:lstStyle/>
          <a:p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r>
              <a:rPr lang="ru-RU" kern="10" dirty="0" smtClean="0">
                <a:ln w="1905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66663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endParaRPr lang="ru-RU" sz="49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356992"/>
            <a:ext cx="7416824" cy="14401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Сведения о качестве  реализации </a:t>
            </a:r>
            <a:r>
              <a:rPr lang="ru-RU" sz="2400" b="1" dirty="0"/>
              <a:t> </a:t>
            </a:r>
            <a:r>
              <a:rPr lang="ru-RU" sz="2400" b="1" dirty="0" smtClean="0"/>
              <a:t> </a:t>
            </a:r>
            <a:r>
              <a:rPr lang="ru-RU" sz="2400" b="1" dirty="0"/>
              <a:t>дополнительной  общеобразовательной    общеразвивающей  </a:t>
            </a:r>
            <a:r>
              <a:rPr lang="ru-RU" sz="2400" b="1" dirty="0" smtClean="0"/>
              <a:t>программы</a:t>
            </a:r>
            <a:r>
              <a:rPr lang="ru-RU" sz="2400" dirty="0" smtClean="0"/>
              <a:t>   </a:t>
            </a:r>
            <a:r>
              <a:rPr lang="ru-RU" sz="2400" b="1" dirty="0" smtClean="0"/>
              <a:t>« Техника пешеходного туризма»</a:t>
            </a:r>
            <a:endParaRPr lang="ru-RU" sz="2400" dirty="0"/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педагога дополнительного образования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Пызыкова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Владислава Викторовича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9160" y="1628800"/>
            <a:ext cx="381930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260648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МБОУ   дополнительного </a:t>
            </a:r>
            <a:r>
              <a:rPr lang="ru-RU" b="1" dirty="0"/>
              <a:t>образования Станция детского и юношеского туризма и экскурсии</a:t>
            </a:r>
          </a:p>
          <a:p>
            <a:pPr algn="ctr"/>
            <a:r>
              <a:rPr lang="ru-RU" b="1" dirty="0"/>
              <a:t> </a:t>
            </a:r>
            <a:r>
              <a:rPr lang="ru-RU" b="1" dirty="0" err="1"/>
              <a:t>Бугульминского</a:t>
            </a:r>
            <a:r>
              <a:rPr lang="ru-RU" b="1" dirty="0"/>
              <a:t> муниципального района Республики Татарстан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1496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78761742"/>
              </p:ext>
            </p:extLst>
          </p:nvPr>
        </p:nvGraphicFramePr>
        <p:xfrm>
          <a:off x="323527" y="980728"/>
          <a:ext cx="7892357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47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68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30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конкурса, мероприятия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работы, результат</a:t>
                      </a:r>
                      <a:endParaRPr lang="ru-RU" dirty="0"/>
                    </a:p>
                  </a:txBody>
                  <a:tcPr marL="78607" marR="78607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«Спортивный туризм. 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Ориентирование (лабиринт)»</a:t>
                      </a:r>
                    </a:p>
                    <a:p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Мастер-класс</a:t>
                      </a:r>
                      <a:r>
                        <a:rPr kumimoji="0"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м</a:t>
                      </a: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униципальном семинаре руководителей</a:t>
                      </a:r>
                    </a:p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образовательных учреждений </a:t>
                      </a:r>
                      <a:r>
                        <a:rPr kumimoji="0"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Бугульминского</a:t>
                      </a: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района</a:t>
                      </a:r>
                    </a:p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«Программа развития школы как навигатор для  достижения планируемых результатов ФГОС  в   обучении и воспитании детей»</a:t>
                      </a:r>
                      <a:endParaRPr lang="ru-RU" sz="1200" dirty="0"/>
                    </a:p>
                  </a:txBody>
                  <a:tcPr marL="78607" marR="78607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38984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Республиканский фестиваль «Дети Галактики» .Казань ,2022г., 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Благодарность Министерства по делам молодёжи Республики Татарстан; за высокий уровень организации и проведения республиканского фестиваля «Дети Галактики» .Казань ,2022г., приказ №94 от 15.08.2022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 marL="78607" marR="78607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Квест</a:t>
                      </a:r>
                      <a:r>
                        <a:rPr lang="ru-RU" dirty="0" smtClean="0"/>
                        <a:t>-программа «Путь к Победе!» Посвященный дню защитника Отечества</a:t>
                      </a:r>
                      <a:r>
                        <a:rPr lang="ru-RU" baseline="0" dirty="0" smtClean="0"/>
                        <a:t> для заменяющих семей </a:t>
                      </a:r>
                      <a:r>
                        <a:rPr lang="ru-RU" baseline="0" dirty="0" err="1" smtClean="0"/>
                        <a:t>Бугульминского</a:t>
                      </a:r>
                      <a:r>
                        <a:rPr lang="ru-RU" baseline="0" dirty="0" smtClean="0"/>
                        <a:t> и </a:t>
                      </a:r>
                      <a:r>
                        <a:rPr lang="ru-RU" baseline="0" dirty="0" err="1" smtClean="0"/>
                        <a:t>Лениногорского</a:t>
                      </a:r>
                      <a:r>
                        <a:rPr lang="ru-RU" baseline="0" dirty="0" smtClean="0"/>
                        <a:t> муниципального района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Благодар</a:t>
                      </a:r>
                      <a:r>
                        <a:rPr lang="en-US" sz="1200" dirty="0" smtClean="0"/>
                        <a:t>c</a:t>
                      </a:r>
                      <a:r>
                        <a:rPr lang="ru-RU" sz="1200" dirty="0" err="1" smtClean="0"/>
                        <a:t>твенное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aseline="0" dirty="0" smtClean="0"/>
                        <a:t>письмо Администрации ГБУ «Центр содействия семейному устройству детей, оставшихся без попечения родителей, подготовки и сопровождения замещающих семей г. Бугульмы </a:t>
                      </a:r>
                      <a:endParaRPr lang="ru-RU" sz="1200" dirty="0"/>
                    </a:p>
                  </a:txBody>
                  <a:tcPr marL="78607" marR="78607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3258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84317891"/>
              </p:ext>
            </p:extLst>
          </p:nvPr>
        </p:nvGraphicFramePr>
        <p:xfrm>
          <a:off x="-180528" y="785793"/>
          <a:ext cx="7968208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2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9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097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1899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конкурса, мероприятия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работы, результат</a:t>
                      </a:r>
                      <a:endParaRPr lang="ru-RU" dirty="0"/>
                    </a:p>
                  </a:txBody>
                  <a:tcPr marL="78607" marR="78607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t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Групповой этап муниципальных соревнований всероссийского чемпионата школьной баскетбольной лиги “КЭС-БАСКЕТ” сезона 2022- 2023 гг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Грамота,3 место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/>
                        <a:t>6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Соревнования по туристическому многоборью среди учащихся школ </a:t>
                      </a:r>
                      <a:r>
                        <a:rPr lang="ru-RU" dirty="0" err="1" smtClean="0"/>
                        <a:t>Бугульминского</a:t>
                      </a:r>
                      <a:r>
                        <a:rPr lang="ru-RU" dirty="0" smtClean="0"/>
                        <a:t> муниципального района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en-US" dirty="0" smtClean="0"/>
                        <a:t>V </a:t>
                      </a:r>
                      <a:r>
                        <a:rPr lang="ru-RU" dirty="0" err="1" smtClean="0"/>
                        <a:t>Туриада</a:t>
                      </a:r>
                      <a:r>
                        <a:rPr lang="ru-RU" baseline="0" dirty="0" smtClean="0"/>
                        <a:t> (Спартакиада) среди обучающихся Республики Татарстан 2020-2021 учебного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Участие</a:t>
                      </a:r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Благодарность за помощь в проведении </a:t>
                      </a:r>
                      <a:r>
                        <a:rPr lang="en-US" sz="1200" dirty="0" smtClean="0"/>
                        <a:t>V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Туриады</a:t>
                      </a:r>
                      <a:r>
                        <a:rPr lang="ru-RU" sz="1200" dirty="0" smtClean="0"/>
                        <a:t>(Спартакиады)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4104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9746294"/>
              </p:ext>
            </p:extLst>
          </p:nvPr>
        </p:nvGraphicFramePr>
        <p:xfrm>
          <a:off x="251521" y="548681"/>
          <a:ext cx="7704855" cy="4909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1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191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795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64095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конкурса, мероприятия</a:t>
                      </a:r>
                      <a:endParaRPr lang="ru-RU" dirty="0"/>
                    </a:p>
                  </a:txBody>
                  <a:tcPr marL="78607" marR="7860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работы, результат</a:t>
                      </a:r>
                      <a:endParaRPr lang="ru-RU" dirty="0"/>
                    </a:p>
                  </a:txBody>
                  <a:tcPr marL="78607" marR="78607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6902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Школьная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футбольная лига - 2022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Благодарность</a:t>
                      </a:r>
                      <a:r>
                        <a:rPr lang="ru-RU" baseline="0" dirty="0" smtClean="0"/>
                        <a:t> з</a:t>
                      </a:r>
                      <a:r>
                        <a:rPr lang="ru-RU" dirty="0" smtClean="0"/>
                        <a:t>а</a:t>
                      </a:r>
                      <a:r>
                        <a:rPr lang="ru-RU" baseline="0" dirty="0" smtClean="0"/>
                        <a:t> активное участие и развитие проекта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17973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9.</a:t>
                      </a:r>
                      <a:r>
                        <a:rPr lang="ru-RU" baseline="0" dirty="0" smtClean="0"/>
                        <a:t> 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ru-RU" dirty="0" smtClean="0"/>
                    </a:p>
                    <a:p>
                      <a:endParaRPr lang="en-US" dirty="0" smtClean="0"/>
                    </a:p>
                    <a:p>
                      <a:r>
                        <a:rPr lang="ru-RU" dirty="0" smtClean="0"/>
                        <a:t>10.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Соревнования  по КЭС –</a:t>
                      </a:r>
                      <a:r>
                        <a:rPr kumimoji="0" lang="ru-RU" sz="180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Баскет</a:t>
                      </a:r>
                      <a:r>
                        <a:rPr kumimoji="0" lang="ru-RU" sz="18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среди школ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Бугульминского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муниципального района.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VII </a:t>
                      </a:r>
                      <a:r>
                        <a:rPr lang="ru-RU" dirty="0" err="1" smtClean="0"/>
                        <a:t>Туриада</a:t>
                      </a:r>
                      <a:r>
                        <a:rPr lang="ru-RU" baseline="0" dirty="0" smtClean="0"/>
                        <a:t> (Спартакиада) среди обучающихся Республики Татарстан 202</a:t>
                      </a:r>
                      <a:r>
                        <a:rPr lang="en-US" baseline="0" dirty="0" smtClean="0"/>
                        <a:t>2</a:t>
                      </a:r>
                      <a:r>
                        <a:rPr lang="ru-RU" baseline="0" dirty="0" smtClean="0"/>
                        <a:t>-202</a:t>
                      </a:r>
                      <a:r>
                        <a:rPr lang="en-US" baseline="0" dirty="0" smtClean="0"/>
                        <a:t>3</a:t>
                      </a:r>
                      <a:r>
                        <a:rPr lang="ru-RU" baseline="0" dirty="0" smtClean="0"/>
                        <a:t> учебного года</a:t>
                      </a: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54-й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Республиканский слет по лыжному туризму 2024г.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Диплом </a:t>
                      </a:r>
                      <a:r>
                        <a:rPr kumimoji="0" lang="ru-RU" sz="18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место (в группе</a:t>
                      </a:r>
                      <a:r>
                        <a:rPr kumimoji="0" lang="ru-RU" sz="18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endParaRPr kumimoji="0" lang="ru-RU" sz="1800" u="non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ru-RU" sz="1800" u="non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Благодарность за помощь в проведении </a:t>
                      </a:r>
                      <a:r>
                        <a:rPr lang="en-US" sz="1800" dirty="0" smtClean="0"/>
                        <a:t>VII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Туриады</a:t>
                      </a:r>
                      <a:r>
                        <a:rPr lang="ru-RU" sz="1800" dirty="0" smtClean="0"/>
                        <a:t>(Спартакиады)</a:t>
                      </a:r>
                    </a:p>
                    <a:p>
                      <a:r>
                        <a:rPr lang="ru-RU" u="none" dirty="0" smtClean="0"/>
                        <a:t>Судейство</a:t>
                      </a:r>
                      <a:endParaRPr lang="ru-RU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5463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Вид</Template>
  <TotalTime>1037</TotalTime>
  <Words>317</Words>
  <Application>Microsoft Office PowerPoint</Application>
  <PresentationFormat>Экран (4:3)</PresentationFormat>
  <Paragraphs>75</Paragraphs>
  <Slides>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View</vt:lpstr>
      <vt:lpstr>             </vt:lpstr>
      <vt:lpstr> 2020-2024год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ZAM 3</dc:creator>
  <cp:lastModifiedBy>1</cp:lastModifiedBy>
  <cp:revision>141</cp:revision>
  <dcterms:created xsi:type="dcterms:W3CDTF">2014-05-07T10:07:32Z</dcterms:created>
  <dcterms:modified xsi:type="dcterms:W3CDTF">2024-03-06T12:41:35Z</dcterms:modified>
</cp:coreProperties>
</file>